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E9F0-EC19-40D1-B6E1-3FD352A4E10C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4F0A-6022-450A-95AE-A8FABC610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57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E9F0-EC19-40D1-B6E1-3FD352A4E10C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4F0A-6022-450A-95AE-A8FABC610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61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E9F0-EC19-40D1-B6E1-3FD352A4E10C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4F0A-6022-450A-95AE-A8FABC610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67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E9F0-EC19-40D1-B6E1-3FD352A4E10C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4F0A-6022-450A-95AE-A8FABC610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5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E9F0-EC19-40D1-B6E1-3FD352A4E10C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4F0A-6022-450A-95AE-A8FABC610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07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E9F0-EC19-40D1-B6E1-3FD352A4E10C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4F0A-6022-450A-95AE-A8FABC610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19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E9F0-EC19-40D1-B6E1-3FD352A4E10C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4F0A-6022-450A-95AE-A8FABC610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076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E9F0-EC19-40D1-B6E1-3FD352A4E10C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4F0A-6022-450A-95AE-A8FABC610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70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E9F0-EC19-40D1-B6E1-3FD352A4E10C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4F0A-6022-450A-95AE-A8FABC610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438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E9F0-EC19-40D1-B6E1-3FD352A4E10C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4F0A-6022-450A-95AE-A8FABC610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50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8E9F0-EC19-40D1-B6E1-3FD352A4E10C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C4F0A-6022-450A-95AE-A8FABC610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691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8E9F0-EC19-40D1-B6E1-3FD352A4E10C}" type="datetimeFigureOut">
              <a:rPr lang="en-US" smtClean="0"/>
              <a:t>6/12/2016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C4F0A-6022-450A-95AE-A8FABC610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49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8597" y="2886075"/>
            <a:ext cx="574357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487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Nordzucker AG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Eckstrom, Birger</dc:creator>
  <cp:lastModifiedBy>Eckstrom, Birger</cp:lastModifiedBy>
  <cp:revision>1</cp:revision>
  <dcterms:created xsi:type="dcterms:W3CDTF">2016-06-12T20:20:10Z</dcterms:created>
  <dcterms:modified xsi:type="dcterms:W3CDTF">2016-06-12T20:26:50Z</dcterms:modified>
</cp:coreProperties>
</file>